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67" r:id="rId5"/>
    <p:sldId id="258" r:id="rId6"/>
    <p:sldId id="268" r:id="rId7"/>
    <p:sldId id="259" r:id="rId8"/>
    <p:sldId id="260" r:id="rId9"/>
    <p:sldId id="261" r:id="rId10"/>
    <p:sldId id="263" r:id="rId11"/>
    <p:sldId id="264" r:id="rId12"/>
    <p:sldId id="262" r:id="rId13"/>
    <p:sldId id="269" r:id="rId14"/>
    <p:sldId id="265" r:id="rId15"/>
    <p:sldId id="266" r:id="rId16"/>
    <p:sldId id="270" r:id="rId17"/>
  </p:sldIdLst>
  <p:sldSz cx="12192000" cy="6858000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102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869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9771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920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469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0014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6755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3085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2880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6905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7649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587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32797-BDB6-44FE-AEB7-329DCA9C77CE}" type="datetimeFigureOut">
              <a:rPr lang="pl-PL" smtClean="0"/>
              <a:t>2021-09-27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62A95-A8F7-46DA-B1A3-4F9660D8F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894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19398" y="807522"/>
            <a:ext cx="10236530" cy="3336966"/>
          </a:xfrm>
        </p:spPr>
        <p:txBody>
          <a:bodyPr>
            <a:normAutofit/>
          </a:bodyPr>
          <a:lstStyle/>
          <a:p>
            <a:r>
              <a:rPr lang="pl-PL" dirty="0" err="1" smtClean="0"/>
              <a:t>Exegi</a:t>
            </a:r>
            <a:r>
              <a:rPr lang="pl-PL" dirty="0" smtClean="0"/>
              <a:t> </a:t>
            </a:r>
            <a:r>
              <a:rPr lang="pl-PL" dirty="0" err="1" smtClean="0"/>
              <a:t>monumentum</a:t>
            </a:r>
            <a:r>
              <a:rPr lang="pl-PL" dirty="0" smtClean="0"/>
              <a:t>. </a:t>
            </a:r>
            <a:br>
              <a:rPr lang="pl-PL" dirty="0" smtClean="0"/>
            </a:br>
            <a:r>
              <a:rPr lang="pl-PL" dirty="0" smtClean="0"/>
              <a:t>Pomniki powstańcze w okręgu rybnickim i ich losy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27020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Paruszowiec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6" y="2400356"/>
            <a:ext cx="3575701" cy="3492000"/>
          </a:xfrm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00356"/>
            <a:ext cx="5181600" cy="3201875"/>
          </a:xfrm>
        </p:spPr>
      </p:pic>
    </p:spTree>
    <p:extLst>
      <p:ext uri="{BB962C8B-B14F-4D97-AF65-F5344CB8AC3E}">
        <p14:creationId xmlns:p14="http://schemas.microsoft.com/office/powerpoint/2010/main" val="100574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17" y="1891939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2309103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Popielów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1" y="1825625"/>
            <a:ext cx="3625518" cy="4351338"/>
          </a:xfrm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240" y="2035334"/>
            <a:ext cx="2763520" cy="3931920"/>
          </a:xfrm>
        </p:spPr>
      </p:pic>
    </p:spTree>
    <p:extLst>
      <p:ext uri="{BB962C8B-B14F-4D97-AF65-F5344CB8AC3E}">
        <p14:creationId xmlns:p14="http://schemas.microsoft.com/office/powerpoint/2010/main" val="1057328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Popielów, stan 2021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485" y="1690688"/>
            <a:ext cx="4863430" cy="4351338"/>
          </a:xfrm>
        </p:spPr>
      </p:pic>
    </p:spTree>
    <p:extLst>
      <p:ext uri="{BB962C8B-B14F-4D97-AF65-F5344CB8AC3E}">
        <p14:creationId xmlns:p14="http://schemas.microsoft.com/office/powerpoint/2010/main" val="2571452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Rybnik – cmentarz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73721"/>
            <a:ext cx="5181600" cy="3255145"/>
          </a:xfrm>
        </p:spPr>
      </p:pic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161" y="2721582"/>
            <a:ext cx="4433011" cy="2896819"/>
          </a:xfrm>
        </p:spPr>
      </p:pic>
    </p:spTree>
    <p:extLst>
      <p:ext uri="{BB962C8B-B14F-4D97-AF65-F5344CB8AC3E}">
        <p14:creationId xmlns:p14="http://schemas.microsoft.com/office/powerpoint/2010/main" val="1143103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Rybnik — </a:t>
            </a:r>
            <a:r>
              <a:rPr lang="pl-PL" dirty="0" smtClean="0"/>
              <a:t>Tablice </a:t>
            </a:r>
            <a:r>
              <a:rPr lang="pl-PL" dirty="0" smtClean="0"/>
              <a:t>ku czci Waltera Larysza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33" y="2078375"/>
            <a:ext cx="2364887" cy="3887114"/>
          </a:xfrm>
        </p:spPr>
      </p:pic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933" y="2584491"/>
            <a:ext cx="4321290" cy="2842954"/>
          </a:xfrm>
        </p:spPr>
      </p:pic>
    </p:spTree>
    <p:extLst>
      <p:ext uri="{BB962C8B-B14F-4D97-AF65-F5344CB8AC3E}">
        <p14:creationId xmlns:p14="http://schemas.microsoft.com/office/powerpoint/2010/main" val="2800271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3725" y="522205"/>
            <a:ext cx="10515600" cy="2852737"/>
          </a:xfrm>
        </p:spPr>
        <p:txBody>
          <a:bodyPr/>
          <a:lstStyle/>
          <a:p>
            <a:r>
              <a:rPr lang="pl-PL" dirty="0" smtClean="0"/>
              <a:t>		Dziękuję za  uwagę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4330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sz="3600" dirty="0" smtClean="0"/>
              <a:t>Zbudowane w okresie międzywojennym staraniem miejscowych grup Związku Powstańców Śląskich</a:t>
            </a:r>
          </a:p>
          <a:p>
            <a:r>
              <a:rPr lang="pl-PL" sz="3600" dirty="0" smtClean="0"/>
              <a:t>Symbolika religijna, formy nagrobków, usytuowane na cmentarzach </a:t>
            </a:r>
          </a:p>
          <a:p>
            <a:r>
              <a:rPr lang="pl-PL" sz="3600" dirty="0" smtClean="0"/>
              <a:t>Zniszczone na początku II wojny światowej</a:t>
            </a:r>
          </a:p>
          <a:p>
            <a:r>
              <a:rPr lang="pl-PL" sz="3600" dirty="0" smtClean="0"/>
              <a:t>Odbudowane po wojnie z inicjatywy m. in. ZBoWiD</a:t>
            </a:r>
          </a:p>
          <a:p>
            <a:r>
              <a:rPr lang="pl-PL" sz="3600" dirty="0" smtClean="0"/>
              <a:t>Zmieniana w ramach remontów z inicjatywy Rad Dzielnic lub </a:t>
            </a:r>
            <a:r>
              <a:rPr lang="pl-PL" sz="3600" smtClean="0"/>
              <a:t>grup społecznych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896377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Boguszowice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Pomnik z okresu międzywojennego	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77" y="2951385"/>
            <a:ext cx="2731008" cy="2791968"/>
          </a:xfrm>
        </p:spPr>
      </p:pic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smtClean="0"/>
              <a:t>Pomnik odsłonięty 10 maja 1960 roku</a:t>
            </a:r>
            <a:endParaRPr lang="pl-PL" dirty="0"/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174" y="3097689"/>
            <a:ext cx="2301240" cy="2499360"/>
          </a:xfrm>
        </p:spPr>
      </p:pic>
    </p:spTree>
    <p:extLst>
      <p:ext uri="{BB962C8B-B14F-4D97-AF65-F5344CB8AC3E}">
        <p14:creationId xmlns:p14="http://schemas.microsoft.com/office/powerpoint/2010/main" val="383173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Pomnik w Boguszowicach stan 2021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54" y="2288900"/>
            <a:ext cx="5157787" cy="3523172"/>
          </a:xfrm>
        </p:spPr>
      </p:pic>
    </p:spTree>
    <p:extLst>
      <p:ext uri="{BB962C8B-B14F-4D97-AF65-F5344CB8AC3E}">
        <p14:creationId xmlns:p14="http://schemas.microsoft.com/office/powerpoint/2010/main" val="1401571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Jankowice – pomnik poległych powstańców z Chwałowic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Pomnik przedwojenny 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45" y="2505075"/>
            <a:ext cx="2310673" cy="3684588"/>
          </a:xfrm>
        </p:spPr>
      </p:pic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smtClean="0"/>
              <a:t>Projekt pomnika odsłoniętego 31 sierpnia 1958 roku</a:t>
            </a:r>
            <a:endParaRPr lang="pl-PL" dirty="0"/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44781"/>
            <a:ext cx="5183188" cy="3605175"/>
          </a:xfrm>
        </p:spPr>
      </p:pic>
    </p:spTree>
    <p:extLst>
      <p:ext uri="{BB962C8B-B14F-4D97-AF65-F5344CB8AC3E}">
        <p14:creationId xmlns:p14="http://schemas.microsoft.com/office/powerpoint/2010/main" val="745924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Jankowice stan z 2008 i 2021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240" y="2052327"/>
            <a:ext cx="3387935" cy="3999752"/>
          </a:xfrm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494" y="2052322"/>
            <a:ext cx="2282259" cy="4067001"/>
          </a:xfrm>
        </p:spPr>
      </p:pic>
    </p:spTree>
    <p:extLst>
      <p:ext uri="{BB962C8B-B14F-4D97-AF65-F5344CB8AC3E}">
        <p14:creationId xmlns:p14="http://schemas.microsoft.com/office/powerpoint/2010/main" val="2077640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Niedobczyce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Pomnik powstańców w Niedobczycach odsłonięty 1934 (1937)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69" y="2788317"/>
            <a:ext cx="2859024" cy="3118104"/>
          </a:xfrm>
        </p:spPr>
      </p:pic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smtClean="0"/>
              <a:t>Pomnik z 1947 roku</a:t>
            </a:r>
            <a:endParaRPr lang="pl-PL" dirty="0"/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256" y="2846421"/>
            <a:ext cx="3177108" cy="3060000"/>
          </a:xfrm>
        </p:spPr>
      </p:pic>
    </p:spTree>
    <p:extLst>
      <p:ext uri="{BB962C8B-B14F-4D97-AF65-F5344CB8AC3E}">
        <p14:creationId xmlns:p14="http://schemas.microsoft.com/office/powerpoint/2010/main" val="1996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Niedobczyce, pomnik </a:t>
            </a:r>
            <a:r>
              <a:rPr lang="pl-PL" dirty="0"/>
              <a:t>po remoncie, stan 2021</a:t>
            </a:r>
            <a:br>
              <a:rPr lang="pl-PL" dirty="0"/>
            </a:b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840" y="1590675"/>
            <a:ext cx="4807496" cy="3684588"/>
          </a:xfrm>
        </p:spPr>
      </p:pic>
    </p:spTree>
    <p:extLst>
      <p:ext uri="{BB962C8B-B14F-4D97-AF65-F5344CB8AC3E}">
        <p14:creationId xmlns:p14="http://schemas.microsoft.com/office/powerpoint/2010/main" val="527501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Niedobczyce – pomnik powstańców w formie nagrobka na cmentarzu parafialnym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43" y="1962635"/>
            <a:ext cx="3790112" cy="3348000"/>
          </a:xfrm>
        </p:spPr>
      </p:pic>
      <p:pic>
        <p:nvPicPr>
          <p:cNvPr id="3" name="Symbol zastępczy zawartości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245139276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135</Words>
  <Application>Microsoft Office PowerPoint</Application>
  <PresentationFormat>Niestandardowy</PresentationFormat>
  <Paragraphs>25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Motyw pakietu Office</vt:lpstr>
      <vt:lpstr>Exegi monumentum.  Pomniki powstańcze w okręgu rybnickim i ich losy </vt:lpstr>
      <vt:lpstr>Prezentacja programu PowerPoint</vt:lpstr>
      <vt:lpstr>Boguszowice</vt:lpstr>
      <vt:lpstr>Pomnik w Boguszowicach stan 2021</vt:lpstr>
      <vt:lpstr>Jankowice – pomnik poległych powstańców z Chwałowic</vt:lpstr>
      <vt:lpstr>Jankowice stan z 2008 i 2021</vt:lpstr>
      <vt:lpstr>Niedobczyce</vt:lpstr>
      <vt:lpstr>Niedobczyce, pomnik po remoncie, stan 2021 </vt:lpstr>
      <vt:lpstr>Niedobczyce – pomnik powstańców w formie nagrobka na cmentarzu parafialnym</vt:lpstr>
      <vt:lpstr>Paruszowiec</vt:lpstr>
      <vt:lpstr>Prezentacja programu PowerPoint</vt:lpstr>
      <vt:lpstr>Popielów</vt:lpstr>
      <vt:lpstr>Popielów, stan 2021</vt:lpstr>
      <vt:lpstr>Rybnik – cmentarz</vt:lpstr>
      <vt:lpstr>Rybnik — Tablice ku czci Waltera Larysza</vt:lpstr>
      <vt:lpstr>  Dziękuję za  uwagę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Exegi monumentum.  Pomniki powstańcze w okręgu rybnickim i ich losy </dc:title>
  <dc:creator>Ewa Kulik</dc:creator>
  <cp:lastModifiedBy>User</cp:lastModifiedBy>
  <cp:revision>21</cp:revision>
  <cp:lastPrinted>2021-08-25T10:14:08Z</cp:lastPrinted>
  <dcterms:created xsi:type="dcterms:W3CDTF">2021-06-09T06:45:14Z</dcterms:created>
  <dcterms:modified xsi:type="dcterms:W3CDTF">2021-09-27T06:17:05Z</dcterms:modified>
</cp:coreProperties>
</file>